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7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omlab/shiny-server/tree/master/scip_wordspace" TargetMode="External"/><Relationship Id="rId2" Type="http://schemas.openxmlformats.org/officeDocument/2006/relationships/hyperlink" Target="https://doomlab.shinyapps.io/wordspac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67A5-CD8D-8046-B515-ADC8C0D8C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Tools for Semantic Space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38D2-AFAA-F14A-B8ED-AB39214A0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616" y="4385732"/>
            <a:ext cx="10307509" cy="140546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Doom Lab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Erin M. Buchanan, Ari Cunningham, Amber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Gillenwaters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Will Padfield, Abbie Van Nuland, Addie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Wikowsky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9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7FFB4-24D3-6643-9B7C-F49147AC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80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B6B6F-6A9F-614D-BE7C-1CD9B913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3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3D524-FABB-A94C-B307-669E0380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47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3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99525-1116-5845-ADDB-ADD2C19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3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AE72B-3982-214E-B04C-A020DA80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46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22967-F333-034A-836D-729B5361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37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DA3BD-105C-9B46-80BF-EAE85E23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032404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B130E-1583-6246-B169-FC98E2D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70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BE1D-D841-1C49-BDCE-914681A8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2357-9915-BC4C-996C-8BE9F6C6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Goals would be to add other word space model techniques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Expanding teaching and research opportunities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Thanks to the team who helped design and create the app.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2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6979-C48F-A547-B1F3-E24F6A8B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169A34-FAE4-204D-8E33-90FFEDCE7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9593" y="2388474"/>
            <a:ext cx="3649662" cy="27372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2DF5A-6005-BB4F-9CE8-2C1BB8058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91250" y="84950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734D-16B2-264F-9AAA-F40AD254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Bridging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967DA-6A01-5145-9B65-0087395D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Semantic spaces – representations of language, capturing the meaning between linguistic units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Often requires specialized skill sets including coding</a:t>
            </a:r>
          </a:p>
        </p:txBody>
      </p:sp>
    </p:spTree>
    <p:extLst>
      <p:ext uri="{BB962C8B-B14F-4D97-AF65-F5344CB8AC3E}">
        <p14:creationId xmlns:p14="http://schemas.microsoft.com/office/powerpoint/2010/main" val="54475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84D4-DAE4-EE4F-94B5-F923D5BF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462-2A1F-D541-8D90-32C112658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332837" cy="3649133"/>
          </a:xfrm>
        </p:spPr>
        <p:txBody>
          <a:bodyPr>
            <a:no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Shiny is an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package that allows you to code interactive web applications for others to use.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Naïve users can explore data without understanding programming.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app was designed as a teaching extension for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psycholinguistic courses.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shiny r">
            <a:extLst>
              <a:ext uri="{FF2B5EF4-FFF2-40B4-BE49-F238E27FC236}">
                <a16:creationId xmlns:a16="http://schemas.microsoft.com/office/drawing/2014/main" id="{E7C5EC76-A50B-EF4B-BE60-75F1F11B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0" y="1625600"/>
            <a:ext cx="45085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1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FD5-C9CE-564C-A1C3-31438C8D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C924-FB8B-2947-96FB-B639172D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Use the app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https://doomlab.shinyapps.io/wordspace/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Download the code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https://github.com/doomlab/shiny-server/tree/master/scip_wordspace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65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524F-355A-8349-A052-F7AD3274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9893D-3CC5-9045-8D14-CB4F0D1D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7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99332B-8EA5-6940-8C12-5DDE2A8E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9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AC44DF-F642-FA47-9898-1CAB5799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3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3E08B-125D-8349-8B26-93197C7A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06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15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231</TotalTime>
  <Words>168</Words>
  <Application>Microsoft Macintosh PowerPoint</Application>
  <PresentationFormat>Widescreen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Creating Tools for Semantic Space Visualization </vt:lpstr>
      <vt:lpstr>A SCiP story</vt:lpstr>
      <vt:lpstr>Bridging the Gap</vt:lpstr>
      <vt:lpstr>What is shiny?</vt:lpstr>
      <vt:lpstr>Using the App</vt:lpstr>
      <vt:lpstr>Using the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Tools for Semantic Space Visualization </dc:title>
  <dc:creator>Buchanan, Erin M</dc:creator>
  <cp:lastModifiedBy>Buchanan, Erin M</cp:lastModifiedBy>
  <cp:revision>6</cp:revision>
  <dcterms:created xsi:type="dcterms:W3CDTF">2018-11-14T20:22:46Z</dcterms:created>
  <dcterms:modified xsi:type="dcterms:W3CDTF">2018-11-15T00:18:38Z</dcterms:modified>
</cp:coreProperties>
</file>